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78" r:id="rId3"/>
    <p:sldId id="276" r:id="rId4"/>
    <p:sldId id="257" r:id="rId5"/>
    <p:sldId id="27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71" autoAdjust="0"/>
  </p:normalViewPr>
  <p:slideViewPr>
    <p:cSldViewPr>
      <p:cViewPr varScale="1">
        <p:scale>
          <a:sx n="66" d="100"/>
          <a:sy n="66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5148D-C816-4259-8904-8224E39287E2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A5896-5097-461F-9491-9010C1ED0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56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0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16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6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756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40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3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5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863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846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68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662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B29C8-1579-442E-A49D-EC92AF05185F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04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 Clase 802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17 de mayo 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85a: </a:t>
            </a:r>
            <a:r>
              <a:rPr lang="en-US" dirty="0" smtClean="0"/>
              <a:t>¿</a:t>
            </a:r>
            <a:r>
              <a:rPr lang="en-US" dirty="0" err="1" smtClean="0"/>
              <a:t>Compras</a:t>
            </a:r>
            <a:r>
              <a:rPr lang="en-US" dirty="0" smtClean="0"/>
              <a:t> </a:t>
            </a:r>
            <a:r>
              <a:rPr lang="en-US" dirty="0" err="1" smtClean="0"/>
              <a:t>artesanias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viajas</a:t>
            </a:r>
            <a:r>
              <a:rPr lang="en-US" dirty="0" smtClean="0"/>
              <a:t> a un </a:t>
            </a:r>
            <a:r>
              <a:rPr lang="en-US" dirty="0" err="1" smtClean="0"/>
              <a:t>pais</a:t>
            </a:r>
            <a:r>
              <a:rPr lang="en-US" dirty="0" smtClean="0"/>
              <a:t> </a:t>
            </a:r>
            <a:r>
              <a:rPr lang="en-US" dirty="0" err="1" smtClean="0"/>
              <a:t>extranjero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L.O: to review vocabulary of indigenous markets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las </a:t>
            </a:r>
            <a:r>
              <a:rPr lang="en-US" dirty="0" err="1" smtClean="0"/>
              <a:t>Sopas</a:t>
            </a:r>
            <a:r>
              <a:rPr lang="en-US" dirty="0" smtClean="0"/>
              <a:t> de </a:t>
            </a:r>
            <a:r>
              <a:rPr lang="en-US" dirty="0" err="1" smtClean="0"/>
              <a:t>Letras</a:t>
            </a:r>
            <a:r>
              <a:rPr lang="en-US" dirty="0" smtClean="0"/>
              <a:t>,  EN EL MERCADO: Un </a:t>
            </a:r>
            <a:r>
              <a:rPr lang="en-US" dirty="0" err="1" smtClean="0"/>
              <a:t>puesto</a:t>
            </a:r>
            <a:r>
              <a:rPr lang="en-US" dirty="0" smtClean="0"/>
              <a:t> de </a:t>
            </a:r>
            <a:r>
              <a:rPr lang="en-US" dirty="0" err="1" smtClean="0"/>
              <a:t>legumbres</a:t>
            </a:r>
            <a:r>
              <a:rPr lang="en-US" dirty="0" smtClean="0"/>
              <a:t>;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verduleria</a:t>
            </a:r>
            <a:r>
              <a:rPr lang="en-US" dirty="0" smtClean="0"/>
              <a:t> y EN EL MERCADO: Un </a:t>
            </a:r>
            <a:r>
              <a:rPr lang="en-US" dirty="0" err="1" smtClean="0"/>
              <a:t>puesto</a:t>
            </a:r>
            <a:r>
              <a:rPr lang="en-US" dirty="0" smtClean="0"/>
              <a:t> de </a:t>
            </a:r>
            <a:r>
              <a:rPr lang="en-US" dirty="0" err="1" smtClean="0"/>
              <a:t>frutas</a:t>
            </a:r>
            <a:r>
              <a:rPr lang="en-US" dirty="0" smtClean="0"/>
              <a:t>; </a:t>
            </a:r>
            <a:r>
              <a:rPr lang="en-US" dirty="0" err="1" smtClean="0"/>
              <a:t>fruteria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58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31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_tradnl" u="sng" smtClean="0"/>
              <a:t>Ejercicio 5: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¿Con quien habla Esteban en la tienda de ropa?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¿Que quiere comprar Esteban?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¿Que talla usa?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¿Cuanto cuesta la camisa que mira?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¿Es cara?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¿Donde paga Esteban?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¿Que le da al cajero?</a:t>
            </a:r>
          </a:p>
          <a:p>
            <a:pPr marL="514350" indent="-514350">
              <a:buFont typeface="+mj-lt"/>
              <a:buAutoNum type="arabicPeriod"/>
            </a:pPr>
            <a:endParaRPr lang="es-ES_tradnl" smtClean="0"/>
          </a:p>
          <a:p>
            <a:pPr marL="514350" indent="-514350">
              <a:buFont typeface="+mj-lt"/>
              <a:buAutoNum type="arabicPeriod"/>
            </a:pPr>
            <a:endParaRPr lang="es-ES_tradnl" smtClean="0"/>
          </a:p>
          <a:p>
            <a:pPr marL="514350" indent="-514350">
              <a:buFont typeface="+mj-lt"/>
              <a:buAutoNum type="arabicPeriod"/>
            </a:pPr>
            <a:endParaRPr lang="es-ES_tradnl" smtClean="0"/>
          </a:p>
          <a:p>
            <a:pPr marL="514350" indent="-514350">
              <a:buFont typeface="+mj-lt"/>
              <a:buAutoNum type="arabicPeriod"/>
            </a:pPr>
            <a:endParaRPr lang="es-ES_tradnl" smtClean="0"/>
          </a:p>
          <a:p>
            <a:pPr marL="514350" indent="-514350">
              <a:buFont typeface="+mj-lt"/>
              <a:buAutoNum type="arabicPeriod"/>
            </a:pPr>
            <a:endParaRPr lang="es-ES_tradnl" smtClean="0"/>
          </a:p>
          <a:p>
            <a:pPr marL="514350" indent="-514350">
              <a:buFont typeface="+mj-lt"/>
              <a:buAutoNum type="arabicPeriod"/>
            </a:pPr>
            <a:endParaRPr lang="es-ES_tradnl" smtClean="0"/>
          </a:p>
          <a:p>
            <a:pPr marL="514350" indent="-514350">
              <a:buFont typeface="+mj-lt"/>
              <a:buAutoNum type="arabicPeriod"/>
            </a:pPr>
            <a:endParaRPr lang="es-ES_trad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2" t="-311" r="14495" b="14583"/>
          <a:stretch/>
        </p:blipFill>
        <p:spPr bwMode="auto">
          <a:xfrm>
            <a:off x="33731" y="0"/>
            <a:ext cx="9148423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874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4" t="-5207" r="16398" b="9166"/>
          <a:stretch/>
        </p:blipFill>
        <p:spPr bwMode="auto">
          <a:xfrm>
            <a:off x="0" y="-457200"/>
            <a:ext cx="9144000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33800" y="1143000"/>
            <a:ext cx="40386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In the supermarket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048000"/>
            <a:ext cx="3048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Eight</a:t>
            </a:r>
            <a:r>
              <a:rPr lang="en-US" sz="2400" b="1" dirty="0" smtClean="0">
                <a:solidFill>
                  <a:srgbClr val="0070C0"/>
                </a:solidFill>
              </a:rPr>
              <a:t> slices </a:t>
            </a:r>
            <a:r>
              <a:rPr lang="en-US" sz="2400" b="1" dirty="0" smtClean="0"/>
              <a:t>of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ham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276600" y="3424535"/>
            <a:ext cx="457200" cy="446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733800" y="3424535"/>
            <a:ext cx="685800" cy="4465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24400" y="3429000"/>
            <a:ext cx="6858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" y="4415135"/>
            <a:ext cx="35814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bottle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/>
              <a:t>of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mineral water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600200" y="4267200"/>
            <a:ext cx="685800" cy="446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514600" y="4267200"/>
            <a:ext cx="14478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362200" y="5253335"/>
            <a:ext cx="2743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can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/>
              <a:t>of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tuna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743200" y="5334000"/>
            <a:ext cx="13716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419600" y="5329535"/>
            <a:ext cx="6858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981700" y="5562600"/>
            <a:ext cx="2743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Jar </a:t>
            </a:r>
            <a:r>
              <a:rPr lang="en-US" sz="2400" b="1" dirty="0" smtClean="0"/>
              <a:t>of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mayo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5638800" y="5410200"/>
            <a:ext cx="685800" cy="446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553200" y="5410200"/>
            <a:ext cx="9144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410200" y="3653135"/>
            <a:ext cx="3048000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Package</a:t>
            </a:r>
            <a:r>
              <a:rPr lang="en-US" sz="2400" b="1" dirty="0" smtClean="0"/>
              <a:t> of</a:t>
            </a:r>
            <a:r>
              <a:rPr lang="en-US" sz="2400" b="1" dirty="0" smtClean="0">
                <a:solidFill>
                  <a:srgbClr val="7030A0"/>
                </a:solidFill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 frozen </a:t>
            </a:r>
            <a:r>
              <a:rPr lang="en-US" sz="2400" b="1" dirty="0" smtClean="0">
                <a:solidFill>
                  <a:srgbClr val="FF0000"/>
                </a:solidFill>
              </a:rPr>
              <a:t>vegetable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6934200" y="3276600"/>
            <a:ext cx="6858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7239000" y="3478369"/>
            <a:ext cx="1209541" cy="26831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324600" y="3505200"/>
            <a:ext cx="9525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371600" y="2129135"/>
            <a:ext cx="3048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cart</a:t>
            </a:r>
            <a:r>
              <a:rPr lang="en-US" sz="2400" b="1" dirty="0" smtClean="0">
                <a:solidFill>
                  <a:srgbClr val="0070C0"/>
                </a:solidFill>
              </a:rPr>
              <a:t> full of </a:t>
            </a:r>
            <a:r>
              <a:rPr lang="en-US" sz="2400" b="1" dirty="0" smtClean="0">
                <a:solidFill>
                  <a:srgbClr val="FF0000"/>
                </a:solidFill>
              </a:rPr>
              <a:t>groceries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4772025" y="2286000"/>
            <a:ext cx="638175" cy="446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410200" y="2286000"/>
            <a:ext cx="5715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248400" y="2286000"/>
            <a:ext cx="9525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196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12" t="4791" r="13909" b="1645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29200" y="533400"/>
            <a:ext cx="38862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14800" y="1305580"/>
            <a:ext cx="40386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Indigenous Market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2510135"/>
            <a:ext cx="12954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textiles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3886200"/>
            <a:ext cx="12954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sandals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94719" y="5791200"/>
            <a:ext cx="12954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ceramics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14800" y="2286000"/>
            <a:ext cx="1295400" cy="70788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Artisanal work</a:t>
            </a:r>
            <a:endParaRPr lang="en-US" sz="2000" b="1" dirty="0">
              <a:solidFill>
                <a:srgbClr val="0070C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715000" y="3505200"/>
            <a:ext cx="9525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057900" y="4495800"/>
            <a:ext cx="9525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486400" y="6091535"/>
            <a:ext cx="9525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91200" y="280029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client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0" y="447669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pay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77000" y="577209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err="1" smtClean="0">
                <a:solidFill>
                  <a:srgbClr val="FF0000"/>
                </a:solidFill>
              </a:rPr>
              <a:t>Regatear</a:t>
            </a:r>
            <a:r>
              <a:rPr lang="en-US" sz="2000" b="1" i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to </a:t>
            </a:r>
            <a:r>
              <a:rPr lang="en-US" sz="2000" b="1" dirty="0" err="1" smtClean="0">
                <a:solidFill>
                  <a:srgbClr val="FF0000"/>
                </a:solidFill>
              </a:rPr>
              <a:t>Bargin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30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85a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9.6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QUIZ 1: </a:t>
            </a:r>
            <a:r>
              <a:rPr lang="en-US" dirty="0" err="1" smtClean="0"/>
              <a:t>Capitulo</a:t>
            </a:r>
            <a:r>
              <a:rPr lang="en-US" dirty="0" smtClean="0"/>
              <a:t> 9</a:t>
            </a:r>
            <a:r>
              <a:rPr lang="en-US" u="sng" dirty="0" smtClean="0"/>
              <a:t> </a:t>
            </a:r>
            <a:r>
              <a:rPr lang="en-US" dirty="0"/>
              <a:t> </a:t>
            </a:r>
            <a:r>
              <a:rPr lang="en-US" dirty="0" smtClean="0"/>
              <a:t>is TOMORROW!!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vocabulary p. 298-299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47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8053</TotalTime>
  <Words>167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Me llamo _________ Clase 802 La fecha es el 17 de mayo del 2018</vt:lpstr>
      <vt:lpstr>Repaso de la Tarea 31</vt:lpstr>
      <vt:lpstr>PowerPoint Presentation</vt:lpstr>
      <vt:lpstr>PowerPoint Presentation</vt:lpstr>
      <vt:lpstr>Tarea # 85a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 IM La fecha es el 20 de marzo del 2013</dc:title>
  <dc:creator>Helen Zumaeta</dc:creator>
  <cp:lastModifiedBy>Helen Zumaeta</cp:lastModifiedBy>
  <cp:revision>31</cp:revision>
  <cp:lastPrinted>2013-03-19T19:38:28Z</cp:lastPrinted>
  <dcterms:created xsi:type="dcterms:W3CDTF">2013-03-19T14:16:31Z</dcterms:created>
  <dcterms:modified xsi:type="dcterms:W3CDTF">2018-05-17T13:29:47Z</dcterms:modified>
</cp:coreProperties>
</file>